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595F68-BC81-4607-BED0-D3500E4E976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39BF6A-E58B-472B-B06C-BDF603154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6876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по теме 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НЕТ терроризму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536" y="393305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</a:t>
            </a:r>
            <a:r>
              <a:rPr lang="en-US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учащийся МБУ ДО </a:t>
            </a:r>
          </a:p>
          <a:p>
            <a:pPr algn="just"/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ЦТТ </a:t>
            </a:r>
            <a:r>
              <a:rPr lang="en-US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Интеграл</a:t>
            </a:r>
            <a:r>
              <a:rPr lang="en-US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just"/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Алымов Илья Антонович </a:t>
            </a:r>
          </a:p>
          <a:p>
            <a:pPr algn="just"/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 Чапурина Д. А.</a:t>
            </a:r>
          </a:p>
          <a:p>
            <a:pPr algn="just"/>
            <a:endParaRPr lang="ru-RU" b="1" dirty="0" smtClean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Самара, 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3" y="404664"/>
            <a:ext cx="903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такое терроризм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Терроризм – это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связанная с силовым воздействием, устрашением мирного населения или иными формами противоправных насильственных действий.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657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теракт - башни близнецы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268760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Захватчики направили два лайнера в башни Всемирного торгового  центра, расположенные в южной части Манхэттена в Нью-Йорке. Рейс 11 </a:t>
            </a:r>
            <a:r>
              <a:rPr lang="en-US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Airlines </a:t>
            </a:r>
            <a:r>
              <a:rPr lang="ru-RU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врезался в башню ВТЦ-1 (северную), а рейс 175 </a:t>
            </a:r>
            <a:r>
              <a:rPr lang="en-US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Airlines – </a:t>
            </a:r>
            <a:r>
              <a:rPr lang="ru-RU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башню ВТЦ-2 (южную). В результате этого обе башни обрушились, вызвав серьёзные разрушения прилегающих строений. Погибли 2977 человек.</a:t>
            </a:r>
          </a:p>
          <a:p>
            <a:pPr algn="just"/>
            <a:endParaRPr lang="ru-RU" dirty="0"/>
          </a:p>
        </p:txBody>
      </p:sp>
      <p:pic>
        <p:nvPicPr>
          <p:cNvPr id="4" name="Picture 2" descr="\\St5\obmen\Нет терроризму заготовки\Нет терроризму\Терроризим\Терроризм не имеет границ.jpg"/>
          <p:cNvPicPr>
            <a:picLocks noChangeAspect="1" noChangeArrowheads="1"/>
          </p:cNvPicPr>
          <p:nvPr/>
        </p:nvPicPr>
        <p:blipFill>
          <a:blip r:embed="rId2" cstate="print"/>
          <a:srcRect l="49723"/>
          <a:stretch>
            <a:fillRect/>
          </a:stretch>
        </p:blipFill>
        <p:spPr bwMode="auto">
          <a:xfrm>
            <a:off x="899592" y="1268760"/>
            <a:ext cx="3549224" cy="48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46" y="260648"/>
            <a:ext cx="90753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Теракт на </a:t>
            </a:r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черкизовском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рынке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04864"/>
            <a:ext cx="35283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2006 года на одной из территорий Черкизовского рынка произошёл взрыв. В результате теракта погибли 14 человек. В том числе двое детей, и был ранен 61 человек.</a:t>
            </a:r>
          </a:p>
          <a:p>
            <a:endParaRPr lang="ru-RU" dirty="0"/>
          </a:p>
        </p:txBody>
      </p:sp>
      <p:pic>
        <p:nvPicPr>
          <p:cNvPr id="4" name="Picture 2" descr="\\St5\obmen\Терроризим\черкизовский рынок 2006 г 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120899" cy="274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1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Теракт – невский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кспресс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13285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ноября 2009 года произошло крушение скоростного поезда </a:t>
            </a:r>
            <a:r>
              <a:rPr lang="en-US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Невский Экспресс</a:t>
            </a:r>
            <a:r>
              <a:rPr lang="en-US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№ 166, следовавшего из Москвы в Санкт-Петербург, приведшее к гибели 28 и ранениям не менее 132 человек.</a:t>
            </a:r>
          </a:p>
          <a:p>
            <a:endParaRPr lang="ru-RU" dirty="0"/>
          </a:p>
        </p:txBody>
      </p:sp>
      <p:pic>
        <p:nvPicPr>
          <p:cNvPr id="4" name="Picture 2" descr="D:\RS\алымов школа 144\Алымов школа 144\Терроризим\moskovskie_terakti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393724" cy="292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Мы против терроризма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\\St5\obmen\Терроризим\Счастливое детство\290dd268e2a4a6b18881fb9125c2cff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607899" cy="17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\\St5\obmen\Терроризим\Счастливое детство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1728192" cy="168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\\St5\obmen\Терроризим\Счастливое детство\upl_1627330529_619746_pgfx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6952"/>
            <a:ext cx="2700300" cy="175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\\St5\obmen\Терроризим\Счастливое детство\Дети.jpg"/>
          <p:cNvPicPr>
            <a:picLocks noChangeAspect="1" noChangeArrowheads="1"/>
          </p:cNvPicPr>
          <p:nvPr/>
        </p:nvPicPr>
        <p:blipFill>
          <a:blip r:embed="rId5" cstate="print"/>
          <a:srcRect r="-416" b="14829"/>
          <a:stretch>
            <a:fillRect/>
          </a:stretch>
        </p:blipFill>
        <p:spPr bwMode="auto">
          <a:xfrm>
            <a:off x="1475656" y="4797152"/>
            <a:ext cx="2774708" cy="168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\\St5\obmen\Терроризим\Счастливое детство\scale_120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124744"/>
            <a:ext cx="1727313" cy="172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996952"/>
            <a:ext cx="2592288" cy="17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etnyaya-sme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4797152"/>
            <a:ext cx="2664296" cy="167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</TotalTime>
  <Words>213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Слайд 2</vt:lpstr>
      <vt:lpstr>Слайд 3</vt:lpstr>
      <vt:lpstr>Слайд 4</vt:lpstr>
      <vt:lpstr>Слайд 5</vt:lpstr>
      <vt:lpstr>Мы против терроризма</vt:lpstr>
    </vt:vector>
  </TitlesOfParts>
  <Company>Интеграл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10</cp:revision>
  <dcterms:created xsi:type="dcterms:W3CDTF">2023-10-16T10:38:30Z</dcterms:created>
  <dcterms:modified xsi:type="dcterms:W3CDTF">2023-10-18T11:15:42Z</dcterms:modified>
</cp:coreProperties>
</file>